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5"/>
  </p:notesMasterIdLst>
  <p:sldIdLst>
    <p:sldId id="256" r:id="rId2"/>
    <p:sldId id="312" r:id="rId3"/>
    <p:sldId id="269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361" r:id="rId13"/>
    <p:sldId id="384" r:id="rId14"/>
    <p:sldId id="397" r:id="rId15"/>
    <p:sldId id="395" r:id="rId16"/>
    <p:sldId id="386" r:id="rId17"/>
    <p:sldId id="387" r:id="rId18"/>
    <p:sldId id="396" r:id="rId19"/>
    <p:sldId id="349" r:id="rId20"/>
    <p:sldId id="337" r:id="rId21"/>
    <p:sldId id="333" r:id="rId22"/>
    <p:sldId id="377" r:id="rId23"/>
    <p:sldId id="381" r:id="rId24"/>
    <p:sldId id="379" r:id="rId25"/>
    <p:sldId id="334" r:id="rId26"/>
    <p:sldId id="391" r:id="rId27"/>
    <p:sldId id="390" r:id="rId28"/>
    <p:sldId id="389" r:id="rId29"/>
    <p:sldId id="392" r:id="rId30"/>
    <p:sldId id="359" r:id="rId31"/>
    <p:sldId id="344" r:id="rId32"/>
    <p:sldId id="393" r:id="rId33"/>
    <p:sldId id="338" r:id="rId34"/>
    <p:sldId id="362" r:id="rId35"/>
    <p:sldId id="385" r:id="rId36"/>
    <p:sldId id="351" r:id="rId37"/>
    <p:sldId id="355" r:id="rId38"/>
    <p:sldId id="388" r:id="rId39"/>
    <p:sldId id="354" r:id="rId40"/>
    <p:sldId id="356" r:id="rId41"/>
    <p:sldId id="394" r:id="rId42"/>
    <p:sldId id="357" r:id="rId43"/>
    <p:sldId id="352" r:id="rId44"/>
    <p:sldId id="353" r:id="rId45"/>
    <p:sldId id="341" r:id="rId46"/>
    <p:sldId id="364" r:id="rId47"/>
    <p:sldId id="365" r:id="rId48"/>
    <p:sldId id="366" r:id="rId49"/>
    <p:sldId id="371" r:id="rId50"/>
    <p:sldId id="372" r:id="rId51"/>
    <p:sldId id="374" r:id="rId52"/>
    <p:sldId id="375" r:id="rId53"/>
    <p:sldId id="370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269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361"/>
            <p14:sldId id="384"/>
            <p14:sldId id="397"/>
            <p14:sldId id="395"/>
            <p14:sldId id="386"/>
            <p14:sldId id="387"/>
            <p14:sldId id="396"/>
            <p14:sldId id="349"/>
            <p14:sldId id="337"/>
            <p14:sldId id="333"/>
            <p14:sldId id="377"/>
            <p14:sldId id="381"/>
            <p14:sldId id="379"/>
            <p14:sldId id="334"/>
            <p14:sldId id="391"/>
            <p14:sldId id="390"/>
            <p14:sldId id="389"/>
            <p14:sldId id="392"/>
            <p14:sldId id="359"/>
            <p14:sldId id="344"/>
            <p14:sldId id="393"/>
            <p14:sldId id="338"/>
            <p14:sldId id="362"/>
            <p14:sldId id="385"/>
            <p14:sldId id="351"/>
            <p14:sldId id="355"/>
            <p14:sldId id="388"/>
            <p14:sldId id="354"/>
            <p14:sldId id="356"/>
            <p14:sldId id="394"/>
            <p14:sldId id="357"/>
            <p14:sldId id="352"/>
            <p14:sldId id="353"/>
            <p14:sldId id="341"/>
          </p14:sldIdLst>
        </p14:section>
        <p14:section name="FactorAnalysis" id="{84128FA3-A08F-6D4D-9FEC-8F823795C346}">
          <p14:sldIdLst>
            <p14:sldId id="364"/>
            <p14:sldId id="365"/>
            <p14:sldId id="366"/>
            <p14:sldId id="371"/>
            <p14:sldId id="372"/>
            <p14:sldId id="374"/>
            <p14:sldId id="375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F8D4B3"/>
    <a:srgbClr val="78E505"/>
    <a:srgbClr val="0700FF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0"/>
    <p:restoredTop sz="82166" autoAdjust="0"/>
  </p:normalViewPr>
  <p:slideViewPr>
    <p:cSldViewPr snapToGrid="0" snapToObjects="1" showGuides="1">
      <p:cViewPr varScale="1">
        <p:scale>
          <a:sx n="88" d="100"/>
          <a:sy n="88" d="100"/>
        </p:scale>
        <p:origin x="224" y="176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946044056078"/>
          <c:y val="0.162898861375687"/>
          <c:w val="0.408108144584952"/>
          <c:h val="0.675645782898599"/>
        </c:manualLayout>
      </c:layout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3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00FF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rgbClr val="FFFF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EC837219-C31D-434F-8997-5072B35AD7BE}" type="CATEGORYNAME">
                      <a:rPr lang="en-US" altLang="ja-JP" smtClean="0"/>
                      <a:pPr/>
                      <a:t>[CATEGORY NAME]</a:t>
                    </a:fld>
                    <a:endParaRPr lang="en-US" dirty="0" smtClean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772B0BE-5B78-D74C-84A5-77918AC490F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FB2089E-CBEF-4041-845F-4F10E6CB553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0404AA9-01C2-3249-961C-0936CDE27496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2BFE365-8CF1-3E4D-A593-32B590ADA053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65E6059-1112-9E44-AF6B-B88759412E2F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9701974B-7598-AD4C-9142-1D688C4B790B}" type="CATEGORYNAME">
                      <a:rPr lang="en-US" altLang="ja-JP" smtClean="0"/>
                      <a:pPr/>
                      <a:t>[CATEGORY NAME]</a:t>
                    </a:fld>
                    <a:r>
                      <a:rPr lang="en-US" dirty="0" smtClean="0"/>
                      <a:t> 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8E39F27-5FC1-324E-B966-21A769B9958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5E3F013-5157-2842-A4A3-24C03E68CBFD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60EC0D1-BBB5-7745-BD4F-F00061789898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8F67B15-CBAE-1F48-8214-BE2B7E77925B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263BF50-A64F-7A45-BBFA-EA387CAE3B4E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Sheet1!$B$1:$B$12</c:f>
              <c:numCache>
                <c:formatCode>General</c:formatCode>
                <c:ptCount val="12"/>
                <c:pt idx="0">
                  <c:v>30.0</c:v>
                </c:pt>
                <c:pt idx="1">
                  <c:v>30.0</c:v>
                </c:pt>
                <c:pt idx="2">
                  <c:v>30.0</c:v>
                </c:pt>
                <c:pt idx="3">
                  <c:v>30.0</c:v>
                </c:pt>
                <c:pt idx="4">
                  <c:v>30.0</c:v>
                </c:pt>
                <c:pt idx="5">
                  <c:v>30.0</c:v>
                </c:pt>
                <c:pt idx="6">
                  <c:v>30.0</c:v>
                </c:pt>
                <c:pt idx="7">
                  <c:v>30.0</c:v>
                </c:pt>
                <c:pt idx="8">
                  <c:v>30.0</c:v>
                </c:pt>
                <c:pt idx="9">
                  <c:v>30.0</c:v>
                </c:pt>
                <c:pt idx="10">
                  <c:v>30.0</c:v>
                </c:pt>
                <c:pt idx="11">
                  <c:v>30.0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RGC_HFA30-2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Sheet1!$A$2:$A$241</c:f>
              <c:numCache>
                <c:formatCode>0.000</c:formatCode>
                <c:ptCount val="240"/>
                <c:pt idx="0">
                  <c:v>335900.7220128033</c:v>
                </c:pt>
                <c:pt idx="1">
                  <c:v>414243.755419143</c:v>
                </c:pt>
                <c:pt idx="2">
                  <c:v>414243.755419143</c:v>
                </c:pt>
                <c:pt idx="3">
                  <c:v>382614.6237441695</c:v>
                </c:pt>
                <c:pt idx="4">
                  <c:v>477612.552674352</c:v>
                </c:pt>
                <c:pt idx="5">
                  <c:v>477612.552674352</c:v>
                </c:pt>
                <c:pt idx="6">
                  <c:v>183262.8115757052</c:v>
                </c:pt>
                <c:pt idx="7">
                  <c:v>490471.3534627081</c:v>
                </c:pt>
                <c:pt idx="8">
                  <c:v>543241.9645476893</c:v>
                </c:pt>
                <c:pt idx="9">
                  <c:v>423170.2244951962</c:v>
                </c:pt>
                <c:pt idx="10">
                  <c:v>449947.3508481218</c:v>
                </c:pt>
                <c:pt idx="11">
                  <c:v>709226.629626319</c:v>
                </c:pt>
                <c:pt idx="12">
                  <c:v>810840.6903390206</c:v>
                </c:pt>
                <c:pt idx="13">
                  <c:v>938344.067445965</c:v>
                </c:pt>
                <c:pt idx="14">
                  <c:v>413361.8417634107</c:v>
                </c:pt>
                <c:pt idx="15">
                  <c:v>729650.628572335</c:v>
                </c:pt>
                <c:pt idx="16">
                  <c:v>610189.843643172</c:v>
                </c:pt>
                <c:pt idx="17">
                  <c:v>393522.3520570218</c:v>
                </c:pt>
                <c:pt idx="18">
                  <c:v>537208.2485260926</c:v>
                </c:pt>
                <c:pt idx="19">
                  <c:v>231292.9830739464</c:v>
                </c:pt>
                <c:pt idx="20">
                  <c:v>726690.4794311072</c:v>
                </c:pt>
                <c:pt idx="21">
                  <c:v>921642.840088202</c:v>
                </c:pt>
                <c:pt idx="22">
                  <c:v>174850.2479945773</c:v>
                </c:pt>
                <c:pt idx="23">
                  <c:v>212840.3717368439</c:v>
                </c:pt>
                <c:pt idx="24">
                  <c:v>39266.15463063589</c:v>
                </c:pt>
                <c:pt idx="25">
                  <c:v>34853.4932495182</c:v>
                </c:pt>
                <c:pt idx="26">
                  <c:v>247292.8585635331</c:v>
                </c:pt>
                <c:pt idx="27">
                  <c:v>247292.8585635331</c:v>
                </c:pt>
                <c:pt idx="28">
                  <c:v>389847.7375272422</c:v>
                </c:pt>
                <c:pt idx="29">
                  <c:v>459847.3418146144</c:v>
                </c:pt>
                <c:pt idx="30">
                  <c:v>459847.3418146144</c:v>
                </c:pt>
                <c:pt idx="31">
                  <c:v>711777.3570700536</c:v>
                </c:pt>
                <c:pt idx="32">
                  <c:v>833465.2103781662</c:v>
                </c:pt>
                <c:pt idx="33">
                  <c:v>678974.951181876</c:v>
                </c:pt>
                <c:pt idx="34">
                  <c:v>678974.951181876</c:v>
                </c:pt>
                <c:pt idx="35">
                  <c:v>359582.6363753251</c:v>
                </c:pt>
                <c:pt idx="36">
                  <c:v>453558.8639761845</c:v>
                </c:pt>
                <c:pt idx="37">
                  <c:v>775899.6227462291</c:v>
                </c:pt>
                <c:pt idx="38">
                  <c:v>775899.6227462291</c:v>
                </c:pt>
                <c:pt idx="39">
                  <c:v>997527.3133471507</c:v>
                </c:pt>
                <c:pt idx="40">
                  <c:v>997527.3133471507</c:v>
                </c:pt>
                <c:pt idx="41">
                  <c:v>773992.2205750863</c:v>
                </c:pt>
                <c:pt idx="42">
                  <c:v>742599.4059422308</c:v>
                </c:pt>
                <c:pt idx="43">
                  <c:v>727151.4987452581</c:v>
                </c:pt>
                <c:pt idx="44">
                  <c:v>727151.4987452581</c:v>
                </c:pt>
                <c:pt idx="45">
                  <c:v>179388.9884866277</c:v>
                </c:pt>
                <c:pt idx="46">
                  <c:v>160843.2932686881</c:v>
                </c:pt>
                <c:pt idx="47">
                  <c:v>234373.5644529171</c:v>
                </c:pt>
                <c:pt idx="48">
                  <c:v>301608.739840611</c:v>
                </c:pt>
                <c:pt idx="49">
                  <c:v>387296.7187152762</c:v>
                </c:pt>
                <c:pt idx="50">
                  <c:v>438979.2825742212</c:v>
                </c:pt>
                <c:pt idx="51">
                  <c:v>665245.5707724139</c:v>
                </c:pt>
                <c:pt idx="52">
                  <c:v>683481.62365315</c:v>
                </c:pt>
                <c:pt idx="53">
                  <c:v>487753.4214757878</c:v>
                </c:pt>
                <c:pt idx="54">
                  <c:v>228843.0475644984</c:v>
                </c:pt>
                <c:pt idx="55">
                  <c:v>213838.3435906222</c:v>
                </c:pt>
                <c:pt idx="56">
                  <c:v>9887.210900079217</c:v>
                </c:pt>
                <c:pt idx="57">
                  <c:v>80261.56118274168</c:v>
                </c:pt>
                <c:pt idx="58">
                  <c:v>90831.93715818558</c:v>
                </c:pt>
                <c:pt idx="59">
                  <c:v>484467.4283838508</c:v>
                </c:pt>
                <c:pt idx="60">
                  <c:v>484467.4283838508</c:v>
                </c:pt>
                <c:pt idx="61">
                  <c:v>416825.7876008282</c:v>
                </c:pt>
                <c:pt idx="62">
                  <c:v>416825.7876008282</c:v>
                </c:pt>
                <c:pt idx="63">
                  <c:v>327297.9661835767</c:v>
                </c:pt>
                <c:pt idx="64">
                  <c:v>327297.9661835767</c:v>
                </c:pt>
                <c:pt idx="65">
                  <c:v>393202.7458054567</c:v>
                </c:pt>
                <c:pt idx="66">
                  <c:v>393202.7458054567</c:v>
                </c:pt>
                <c:pt idx="67">
                  <c:v>455557.9104547008</c:v>
                </c:pt>
                <c:pt idx="68">
                  <c:v>321065.699848431</c:v>
                </c:pt>
                <c:pt idx="69">
                  <c:v>738447.5276571258</c:v>
                </c:pt>
                <c:pt idx="70">
                  <c:v>738447.5276571258</c:v>
                </c:pt>
                <c:pt idx="71">
                  <c:v>729388.086866632</c:v>
                </c:pt>
                <c:pt idx="72">
                  <c:v>729388.086866632</c:v>
                </c:pt>
                <c:pt idx="73">
                  <c:v>840095.2341167423</c:v>
                </c:pt>
                <c:pt idx="74">
                  <c:v>840095.2341167423</c:v>
                </c:pt>
                <c:pt idx="75">
                  <c:v>210684.3889277074</c:v>
                </c:pt>
                <c:pt idx="76">
                  <c:v>166683.518443799</c:v>
                </c:pt>
                <c:pt idx="77">
                  <c:v>238651.6394215938</c:v>
                </c:pt>
                <c:pt idx="78">
                  <c:v>299874.7260175931</c:v>
                </c:pt>
                <c:pt idx="79">
                  <c:v>410437.594851814</c:v>
                </c:pt>
                <c:pt idx="80">
                  <c:v>474355.5508788009</c:v>
                </c:pt>
                <c:pt idx="81">
                  <c:v>438397.3577874925</c:v>
                </c:pt>
                <c:pt idx="82">
                  <c:v>418444.8770868009</c:v>
                </c:pt>
                <c:pt idx="83">
                  <c:v>446288.2204463742</c:v>
                </c:pt>
                <c:pt idx="84">
                  <c:v>445196.2898575349</c:v>
                </c:pt>
                <c:pt idx="85">
                  <c:v>939531.0040881822</c:v>
                </c:pt>
                <c:pt idx="86">
                  <c:v>228853.445899532</c:v>
                </c:pt>
                <c:pt idx="87">
                  <c:v>326334.6907825488</c:v>
                </c:pt>
                <c:pt idx="88">
                  <c:v>873548.6139584739</c:v>
                </c:pt>
                <c:pt idx="89">
                  <c:v>682645.363034881</c:v>
                </c:pt>
                <c:pt idx="90">
                  <c:v>720421.593974515</c:v>
                </c:pt>
                <c:pt idx="91">
                  <c:v>885909.9003691812</c:v>
                </c:pt>
                <c:pt idx="92">
                  <c:v>826115.133650103</c:v>
                </c:pt>
                <c:pt idx="93">
                  <c:v>912617.5499840541</c:v>
                </c:pt>
                <c:pt idx="94">
                  <c:v>748105.300198724</c:v>
                </c:pt>
                <c:pt idx="95">
                  <c:v>891165.9527282073</c:v>
                </c:pt>
                <c:pt idx="96">
                  <c:v>750734.0493344853</c:v>
                </c:pt>
                <c:pt idx="97">
                  <c:v>770244.1481447035</c:v>
                </c:pt>
                <c:pt idx="98">
                  <c:v>662134.1490824793</c:v>
                </c:pt>
                <c:pt idx="99">
                  <c:v>527863.8848152751</c:v>
                </c:pt>
                <c:pt idx="100">
                  <c:v>528685.782629287</c:v>
                </c:pt>
                <c:pt idx="101">
                  <c:v>3643.95853647253</c:v>
                </c:pt>
                <c:pt idx="102">
                  <c:v>5536.684564080314</c:v>
                </c:pt>
                <c:pt idx="103">
                  <c:v>86343.6797171648</c:v>
                </c:pt>
                <c:pt idx="104">
                  <c:v>332560.1254434114</c:v>
                </c:pt>
                <c:pt idx="105">
                  <c:v>500556.6910978481</c:v>
                </c:pt>
                <c:pt idx="106">
                  <c:v>351652.138195992</c:v>
                </c:pt>
                <c:pt idx="107">
                  <c:v>413082.0178112328</c:v>
                </c:pt>
                <c:pt idx="108">
                  <c:v>413082.0178112328</c:v>
                </c:pt>
                <c:pt idx="109">
                  <c:v>703051.5361653533</c:v>
                </c:pt>
                <c:pt idx="110">
                  <c:v>658598.7219847477</c:v>
                </c:pt>
                <c:pt idx="111">
                  <c:v>699733.822923682</c:v>
                </c:pt>
                <c:pt idx="112">
                  <c:v>699733.822923682</c:v>
                </c:pt>
                <c:pt idx="113">
                  <c:v>573838.018522635</c:v>
                </c:pt>
                <c:pt idx="114">
                  <c:v>116613.8333012684</c:v>
                </c:pt>
                <c:pt idx="115">
                  <c:v>401874.227388216</c:v>
                </c:pt>
                <c:pt idx="116">
                  <c:v>613664.5415516424</c:v>
                </c:pt>
                <c:pt idx="117">
                  <c:v>659675.4275801843</c:v>
                </c:pt>
                <c:pt idx="118">
                  <c:v>698537.1892477903</c:v>
                </c:pt>
                <c:pt idx="119">
                  <c:v>293704.9987542361</c:v>
                </c:pt>
                <c:pt idx="120">
                  <c:v>320445.5872026716</c:v>
                </c:pt>
                <c:pt idx="121">
                  <c:v>412505.4864264422</c:v>
                </c:pt>
                <c:pt idx="122">
                  <c:v>909591.4872977603</c:v>
                </c:pt>
                <c:pt idx="123">
                  <c:v>909591.4872977603</c:v>
                </c:pt>
                <c:pt idx="124">
                  <c:v>908162.229458036</c:v>
                </c:pt>
                <c:pt idx="125">
                  <c:v>908162.229458036</c:v>
                </c:pt>
                <c:pt idx="126">
                  <c:v>312793.2016459969</c:v>
                </c:pt>
                <c:pt idx="127">
                  <c:v>374941.5901259909</c:v>
                </c:pt>
                <c:pt idx="128">
                  <c:v>25261.316156097</c:v>
                </c:pt>
                <c:pt idx="129">
                  <c:v>63663.79727521</c:v>
                </c:pt>
                <c:pt idx="130">
                  <c:v>63663.79727521</c:v>
                </c:pt>
                <c:pt idx="131">
                  <c:v>113496.4650275996</c:v>
                </c:pt>
                <c:pt idx="132">
                  <c:v>113496.4650275996</c:v>
                </c:pt>
                <c:pt idx="133">
                  <c:v>299888.3557310245</c:v>
                </c:pt>
                <c:pt idx="134">
                  <c:v>353428.4573941276</c:v>
                </c:pt>
                <c:pt idx="135">
                  <c:v>2023.575536684595</c:v>
                </c:pt>
                <c:pt idx="136">
                  <c:v>14120.76356783635</c:v>
                </c:pt>
                <c:pt idx="137">
                  <c:v>13173.90538586126</c:v>
                </c:pt>
                <c:pt idx="138">
                  <c:v>38342.81789000711</c:v>
                </c:pt>
                <c:pt idx="139">
                  <c:v>62526.42072546893</c:v>
                </c:pt>
                <c:pt idx="140">
                  <c:v>149656.9854059065</c:v>
                </c:pt>
                <c:pt idx="141">
                  <c:v>535889.8249535586</c:v>
                </c:pt>
                <c:pt idx="142">
                  <c:v>689374.9706809686</c:v>
                </c:pt>
                <c:pt idx="143">
                  <c:v>733961.6339951258</c:v>
                </c:pt>
                <c:pt idx="144">
                  <c:v>19864.89082321345</c:v>
                </c:pt>
                <c:pt idx="145">
                  <c:v>134464.0357838426</c:v>
                </c:pt>
                <c:pt idx="146">
                  <c:v>134464.0357838426</c:v>
                </c:pt>
                <c:pt idx="147">
                  <c:v>1.05054996891122E6</c:v>
                </c:pt>
                <c:pt idx="148">
                  <c:v>941788.408427907</c:v>
                </c:pt>
                <c:pt idx="149">
                  <c:v>512599.1488869265</c:v>
                </c:pt>
                <c:pt idx="150">
                  <c:v>512599.1488869265</c:v>
                </c:pt>
                <c:pt idx="151">
                  <c:v>656438.0402628405</c:v>
                </c:pt>
                <c:pt idx="152">
                  <c:v>641374.2422362225</c:v>
                </c:pt>
                <c:pt idx="153">
                  <c:v>641374.2422362225</c:v>
                </c:pt>
                <c:pt idx="154">
                  <c:v>161869.9611827569</c:v>
                </c:pt>
                <c:pt idx="155">
                  <c:v>628872.6162542846</c:v>
                </c:pt>
                <c:pt idx="156">
                  <c:v>550709.7923766631</c:v>
                </c:pt>
                <c:pt idx="157">
                  <c:v>550709.7923766631</c:v>
                </c:pt>
                <c:pt idx="158">
                  <c:v>445412.4459000102</c:v>
                </c:pt>
                <c:pt idx="159">
                  <c:v>309725.0629938158</c:v>
                </c:pt>
                <c:pt idx="160">
                  <c:v>309725.0629938158</c:v>
                </c:pt>
                <c:pt idx="161">
                  <c:v>550219.706840327</c:v>
                </c:pt>
                <c:pt idx="162">
                  <c:v>828765.2738191941</c:v>
                </c:pt>
                <c:pt idx="163">
                  <c:v>192502.0651496582</c:v>
                </c:pt>
                <c:pt idx="164">
                  <c:v>77659.02710982895</c:v>
                </c:pt>
                <c:pt idx="165">
                  <c:v>818627.725394277</c:v>
                </c:pt>
                <c:pt idx="166">
                  <c:v>560584.6656452551</c:v>
                </c:pt>
                <c:pt idx="167">
                  <c:v>656682.5145433019</c:v>
                </c:pt>
                <c:pt idx="168">
                  <c:v>508037.3691756495</c:v>
                </c:pt>
                <c:pt idx="169">
                  <c:v>435016.4419161721</c:v>
                </c:pt>
                <c:pt idx="170">
                  <c:v>523964.0657318282</c:v>
                </c:pt>
                <c:pt idx="171">
                  <c:v>523964.0657318282</c:v>
                </c:pt>
                <c:pt idx="172">
                  <c:v>538873.6256413681</c:v>
                </c:pt>
                <c:pt idx="173">
                  <c:v>610405.9747743919</c:v>
                </c:pt>
                <c:pt idx="174">
                  <c:v>869099.19161285</c:v>
                </c:pt>
                <c:pt idx="175">
                  <c:v>755500.6670452701</c:v>
                </c:pt>
                <c:pt idx="176">
                  <c:v>728528.9474181813</c:v>
                </c:pt>
                <c:pt idx="177">
                  <c:v>639041.8419949593</c:v>
                </c:pt>
                <c:pt idx="178">
                  <c:v>734352.4439988153</c:v>
                </c:pt>
                <c:pt idx="179">
                  <c:v>667767.7961325373</c:v>
                </c:pt>
                <c:pt idx="180">
                  <c:v>581297.911720288</c:v>
                </c:pt>
                <c:pt idx="181">
                  <c:v>707568.848925558</c:v>
                </c:pt>
                <c:pt idx="182">
                  <c:v>514871.2420974209</c:v>
                </c:pt>
                <c:pt idx="183">
                  <c:v>673398.7708675386</c:v>
                </c:pt>
                <c:pt idx="184">
                  <c:v>673398.7708675386</c:v>
                </c:pt>
                <c:pt idx="185">
                  <c:v>484733.43104778</c:v>
                </c:pt>
                <c:pt idx="186">
                  <c:v>308369.3290637351</c:v>
                </c:pt>
                <c:pt idx="187">
                  <c:v>302836.1718337197</c:v>
                </c:pt>
                <c:pt idx="188">
                  <c:v>302836.1718337197</c:v>
                </c:pt>
                <c:pt idx="189">
                  <c:v>375092.0602893061</c:v>
                </c:pt>
                <c:pt idx="190">
                  <c:v>166915.3874073626</c:v>
                </c:pt>
                <c:pt idx="191">
                  <c:v>165256.3675567807</c:v>
                </c:pt>
                <c:pt idx="192">
                  <c:v>165256.3675567807</c:v>
                </c:pt>
                <c:pt idx="193">
                  <c:v>691647.5857773443</c:v>
                </c:pt>
                <c:pt idx="194">
                  <c:v>625423.7890435762</c:v>
                </c:pt>
                <c:pt idx="195">
                  <c:v>270986.4614604407</c:v>
                </c:pt>
                <c:pt idx="196">
                  <c:v>161448.31784784</c:v>
                </c:pt>
                <c:pt idx="197">
                  <c:v>56106.31800843511</c:v>
                </c:pt>
                <c:pt idx="198">
                  <c:v>70804.24016009357</c:v>
                </c:pt>
                <c:pt idx="199">
                  <c:v>386812.7523763388</c:v>
                </c:pt>
                <c:pt idx="200">
                  <c:v>670377.011339015</c:v>
                </c:pt>
                <c:pt idx="201">
                  <c:v>760066.4403090016</c:v>
                </c:pt>
                <c:pt idx="202">
                  <c:v>612135.4507413949</c:v>
                </c:pt>
                <c:pt idx="203">
                  <c:v>668682.2263345678</c:v>
                </c:pt>
                <c:pt idx="204">
                  <c:v>608955.946409143</c:v>
                </c:pt>
                <c:pt idx="205">
                  <c:v>497418.1049381467</c:v>
                </c:pt>
                <c:pt idx="206">
                  <c:v>944810.9042782433</c:v>
                </c:pt>
                <c:pt idx="207">
                  <c:v>993692.5213039952</c:v>
                </c:pt>
                <c:pt idx="208">
                  <c:v>820613.4497815103</c:v>
                </c:pt>
                <c:pt idx="209">
                  <c:v>94699.58207887899</c:v>
                </c:pt>
                <c:pt idx="210">
                  <c:v>591687.9811926603</c:v>
                </c:pt>
                <c:pt idx="211">
                  <c:v>591687.9811926603</c:v>
                </c:pt>
                <c:pt idx="212">
                  <c:v>272784.7693369889</c:v>
                </c:pt>
                <c:pt idx="213">
                  <c:v>595094.28175263</c:v>
                </c:pt>
                <c:pt idx="214">
                  <c:v>595094.28175263</c:v>
                </c:pt>
                <c:pt idx="215">
                  <c:v>595094.28175263</c:v>
                </c:pt>
                <c:pt idx="216">
                  <c:v>515378.0128297995</c:v>
                </c:pt>
                <c:pt idx="217">
                  <c:v>559610.246308122</c:v>
                </c:pt>
                <c:pt idx="218">
                  <c:v>319153.1507515727</c:v>
                </c:pt>
                <c:pt idx="219">
                  <c:v>478691.9142408446</c:v>
                </c:pt>
                <c:pt idx="220">
                  <c:v>577314.9027987131</c:v>
                </c:pt>
                <c:pt idx="221">
                  <c:v>577314.9027987131</c:v>
                </c:pt>
                <c:pt idx="222">
                  <c:v>497878.5539996001</c:v>
                </c:pt>
                <c:pt idx="223">
                  <c:v>542057.812475183</c:v>
                </c:pt>
                <c:pt idx="224">
                  <c:v>87683.16227107368</c:v>
                </c:pt>
                <c:pt idx="225">
                  <c:v>51786.22074535158</c:v>
                </c:pt>
                <c:pt idx="226">
                  <c:v>518166.3512742769</c:v>
                </c:pt>
                <c:pt idx="227">
                  <c:v>742280.4872843811</c:v>
                </c:pt>
                <c:pt idx="228">
                  <c:v>432731.652111691</c:v>
                </c:pt>
                <c:pt idx="229">
                  <c:v>331367.8644245573</c:v>
                </c:pt>
                <c:pt idx="230">
                  <c:v>123746.0919451235</c:v>
                </c:pt>
                <c:pt idx="231">
                  <c:v>269993.9987531119</c:v>
                </c:pt>
                <c:pt idx="232">
                  <c:v>152043.2102441702</c:v>
                </c:pt>
                <c:pt idx="233">
                  <c:v>29362.70187163782</c:v>
                </c:pt>
                <c:pt idx="234">
                  <c:v>33930.63851576756</c:v>
                </c:pt>
                <c:pt idx="235">
                  <c:v>687363.2558863867</c:v>
                </c:pt>
                <c:pt idx="236">
                  <c:v>1.08825443915658E6</c:v>
                </c:pt>
                <c:pt idx="237">
                  <c:v>515746.6522798063</c:v>
                </c:pt>
                <c:pt idx="238">
                  <c:v>345179.714318493</c:v>
                </c:pt>
                <c:pt idx="239">
                  <c:v>287523.2421977996</c:v>
                </c:pt>
              </c:numCache>
            </c:numRef>
          </c:xVal>
          <c:yVal>
            <c:numRef>
              <c:f>Sheet1!$B$2:$B$241</c:f>
              <c:numCache>
                <c:formatCode>General</c:formatCode>
                <c:ptCount val="240"/>
                <c:pt idx="0">
                  <c:v>368900.9380128425</c:v>
                </c:pt>
                <c:pt idx="1">
                  <c:v>358169.4168998452</c:v>
                </c:pt>
                <c:pt idx="2">
                  <c:v>359530.1184495144</c:v>
                </c:pt>
                <c:pt idx="3">
                  <c:v>712401.2863010499</c:v>
                </c:pt>
                <c:pt idx="4">
                  <c:v>670174.1058356726</c:v>
                </c:pt>
                <c:pt idx="5">
                  <c:v>794286.6772638016</c:v>
                </c:pt>
                <c:pt idx="6">
                  <c:v>660583.807628911</c:v>
                </c:pt>
                <c:pt idx="7">
                  <c:v>569264.7061709939</c:v>
                </c:pt>
                <c:pt idx="8">
                  <c:v>639530.3666216998</c:v>
                </c:pt>
                <c:pt idx="9">
                  <c:v>758559.2776324229</c:v>
                </c:pt>
                <c:pt idx="10">
                  <c:v>970628.033107194</c:v>
                </c:pt>
                <c:pt idx="11">
                  <c:v>1.26395558339686E6</c:v>
                </c:pt>
                <c:pt idx="12">
                  <c:v>1.25805978398953E6</c:v>
                </c:pt>
                <c:pt idx="13">
                  <c:v>1.39188090529825E6</c:v>
                </c:pt>
                <c:pt idx="14">
                  <c:v>1.05459609454371E6</c:v>
                </c:pt>
                <c:pt idx="15">
                  <c:v>1.26286270499739E6</c:v>
                </c:pt>
                <c:pt idx="16">
                  <c:v>1.28399619773055E6</c:v>
                </c:pt>
                <c:pt idx="17">
                  <c:v>793183.648455594</c:v>
                </c:pt>
                <c:pt idx="18">
                  <c:v>1.11076068619578E6</c:v>
                </c:pt>
                <c:pt idx="19">
                  <c:v>523405.9292003992</c:v>
                </c:pt>
                <c:pt idx="20">
                  <c:v>1.22252839145224E6</c:v>
                </c:pt>
                <c:pt idx="21">
                  <c:v>1.52701317010502E6</c:v>
                </c:pt>
                <c:pt idx="22">
                  <c:v>830119.8555345255</c:v>
                </c:pt>
                <c:pt idx="23">
                  <c:v>764950.0807548414</c:v>
                </c:pt>
                <c:pt idx="24">
                  <c:v>198319.4417121068</c:v>
                </c:pt>
                <c:pt idx="25">
                  <c:v>280075.5256071651</c:v>
                </c:pt>
                <c:pt idx="26">
                  <c:v>837280.3920572368</c:v>
                </c:pt>
                <c:pt idx="27">
                  <c:v>628478.3872117851</c:v>
                </c:pt>
                <c:pt idx="28">
                  <c:v>746115.567736231</c:v>
                </c:pt>
                <c:pt idx="29">
                  <c:v>798696.9745204183</c:v>
                </c:pt>
                <c:pt idx="30">
                  <c:v>748917.758488247</c:v>
                </c:pt>
                <c:pt idx="31">
                  <c:v>879640.9316798227</c:v>
                </c:pt>
                <c:pt idx="32">
                  <c:v>1.0140363592167E6</c:v>
                </c:pt>
                <c:pt idx="33">
                  <c:v>1.21107361678139E6</c:v>
                </c:pt>
                <c:pt idx="34">
                  <c:v>1.13467931040326E6</c:v>
                </c:pt>
                <c:pt idx="35">
                  <c:v>548515.6011410534</c:v>
                </c:pt>
                <c:pt idx="36">
                  <c:v>715110.7325430323</c:v>
                </c:pt>
                <c:pt idx="37">
                  <c:v>1.16964531792919E6</c:v>
                </c:pt>
                <c:pt idx="38">
                  <c:v>1.27422751030989E6</c:v>
                </c:pt>
                <c:pt idx="39">
                  <c:v>1.0158278132084E6</c:v>
                </c:pt>
                <c:pt idx="40">
                  <c:v>971034.122838593</c:v>
                </c:pt>
                <c:pt idx="41">
                  <c:v>1.10684196576208E6</c:v>
                </c:pt>
                <c:pt idx="42">
                  <c:v>1.26581132518398E6</c:v>
                </c:pt>
                <c:pt idx="43">
                  <c:v>1.0226673388923E6</c:v>
                </c:pt>
                <c:pt idx="44">
                  <c:v>1.05086335190986E6</c:v>
                </c:pt>
                <c:pt idx="45">
                  <c:v>458700.2569273367</c:v>
                </c:pt>
                <c:pt idx="46">
                  <c:v>395829.8549895218</c:v>
                </c:pt>
                <c:pt idx="47">
                  <c:v>566615.0452707085</c:v>
                </c:pt>
                <c:pt idx="48">
                  <c:v>570936.5515136567</c:v>
                </c:pt>
                <c:pt idx="49">
                  <c:v>638168.5584493017</c:v>
                </c:pt>
                <c:pt idx="50">
                  <c:v>837866.156400621</c:v>
                </c:pt>
                <c:pt idx="51">
                  <c:v>1.07513823908457E6</c:v>
                </c:pt>
                <c:pt idx="52">
                  <c:v>872029.91883848</c:v>
                </c:pt>
                <c:pt idx="53">
                  <c:v>840911.5047134797</c:v>
                </c:pt>
                <c:pt idx="54">
                  <c:v>490064.009991405</c:v>
                </c:pt>
                <c:pt idx="55">
                  <c:v>532460.2524914037</c:v>
                </c:pt>
                <c:pt idx="56">
                  <c:v>167389.5321109036</c:v>
                </c:pt>
                <c:pt idx="57">
                  <c:v>147057.69812851</c:v>
                </c:pt>
                <c:pt idx="58">
                  <c:v>295420.1480728287</c:v>
                </c:pt>
                <c:pt idx="59">
                  <c:v>1.0905746826457E6</c:v>
                </c:pt>
                <c:pt idx="60">
                  <c:v>948481.9721823903</c:v>
                </c:pt>
                <c:pt idx="61">
                  <c:v>830361.4120635737</c:v>
                </c:pt>
                <c:pt idx="62">
                  <c:v>864369.2800672243</c:v>
                </c:pt>
                <c:pt idx="63">
                  <c:v>744127.0769550536</c:v>
                </c:pt>
                <c:pt idx="64">
                  <c:v>572197.0977734633</c:v>
                </c:pt>
                <c:pt idx="65">
                  <c:v>938216.4012837125</c:v>
                </c:pt>
                <c:pt idx="66">
                  <c:v>673474.566497631</c:v>
                </c:pt>
                <c:pt idx="67">
                  <c:v>556314.5191952293</c:v>
                </c:pt>
                <c:pt idx="68">
                  <c:v>465285.8857296259</c:v>
                </c:pt>
                <c:pt idx="69">
                  <c:v>1.27238337729748E6</c:v>
                </c:pt>
                <c:pt idx="70">
                  <c:v>1.38260929393372E6</c:v>
                </c:pt>
                <c:pt idx="71">
                  <c:v>1.25412659675339E6</c:v>
                </c:pt>
                <c:pt idx="72">
                  <c:v>1.38937495107334E6</c:v>
                </c:pt>
                <c:pt idx="73">
                  <c:v>1.29349959453706E6</c:v>
                </c:pt>
                <c:pt idx="74">
                  <c:v>1.33616298486315E6</c:v>
                </c:pt>
                <c:pt idx="75">
                  <c:v>293546.3188137562</c:v>
                </c:pt>
                <c:pt idx="76">
                  <c:v>389746.373064096</c:v>
                </c:pt>
                <c:pt idx="77">
                  <c:v>609083.9121590696</c:v>
                </c:pt>
                <c:pt idx="78">
                  <c:v>726736.467126434</c:v>
                </c:pt>
                <c:pt idx="79">
                  <c:v>750040.1797700962</c:v>
                </c:pt>
                <c:pt idx="80">
                  <c:v>977317.2561181647</c:v>
                </c:pt>
                <c:pt idx="81">
                  <c:v>738365.8162118814</c:v>
                </c:pt>
                <c:pt idx="82">
                  <c:v>555758.9328847074</c:v>
                </c:pt>
                <c:pt idx="83">
                  <c:v>847958.6152103833</c:v>
                </c:pt>
                <c:pt idx="84">
                  <c:v>641478.7098756323</c:v>
                </c:pt>
                <c:pt idx="85">
                  <c:v>1.41749740845271E6</c:v>
                </c:pt>
                <c:pt idx="86">
                  <c:v>412783.3910012031</c:v>
                </c:pt>
                <c:pt idx="87">
                  <c:v>866808.326853775</c:v>
                </c:pt>
                <c:pt idx="88">
                  <c:v>998068.7112074004</c:v>
                </c:pt>
                <c:pt idx="89">
                  <c:v>1.01235455220056E6</c:v>
                </c:pt>
                <c:pt idx="90">
                  <c:v>826914.518141523</c:v>
                </c:pt>
                <c:pt idx="91">
                  <c:v>1.19424827815705E6</c:v>
                </c:pt>
                <c:pt idx="92">
                  <c:v>1.21237177113298E6</c:v>
                </c:pt>
                <c:pt idx="93">
                  <c:v>1.37895584449721E6</c:v>
                </c:pt>
                <c:pt idx="94">
                  <c:v>1.43242381966496E6</c:v>
                </c:pt>
                <c:pt idx="95">
                  <c:v>1.26685848469951E6</c:v>
                </c:pt>
                <c:pt idx="96">
                  <c:v>968619.5498571604</c:v>
                </c:pt>
                <c:pt idx="97">
                  <c:v>921723.698753912</c:v>
                </c:pt>
                <c:pt idx="98">
                  <c:v>1.02687122294162E6</c:v>
                </c:pt>
                <c:pt idx="99">
                  <c:v>960654.4621204797</c:v>
                </c:pt>
                <c:pt idx="100">
                  <c:v>1.01869122478069E6</c:v>
                </c:pt>
                <c:pt idx="101">
                  <c:v>182142.6849446875</c:v>
                </c:pt>
                <c:pt idx="102">
                  <c:v>206139.7780112954</c:v>
                </c:pt>
                <c:pt idx="103">
                  <c:v>203449.9573239026</c:v>
                </c:pt>
                <c:pt idx="104">
                  <c:v>597653.4450891896</c:v>
                </c:pt>
                <c:pt idx="105">
                  <c:v>428585.5401811257</c:v>
                </c:pt>
                <c:pt idx="106">
                  <c:v>414246.0564621479</c:v>
                </c:pt>
                <c:pt idx="107">
                  <c:v>489227.1739719833</c:v>
                </c:pt>
                <c:pt idx="108">
                  <c:v>612966.3375375388</c:v>
                </c:pt>
                <c:pt idx="109">
                  <c:v>1.26553357057999E6</c:v>
                </c:pt>
                <c:pt idx="110">
                  <c:v>1.28420768855085E6</c:v>
                </c:pt>
                <c:pt idx="111">
                  <c:v>1.08714592458547E6</c:v>
                </c:pt>
                <c:pt idx="112">
                  <c:v>1.19912707900725E6</c:v>
                </c:pt>
                <c:pt idx="113">
                  <c:v>724081.7555260786</c:v>
                </c:pt>
                <c:pt idx="114">
                  <c:v>174521.6401034723</c:v>
                </c:pt>
                <c:pt idx="115">
                  <c:v>460175.536443763</c:v>
                </c:pt>
                <c:pt idx="116">
                  <c:v>1.02468028301249E6</c:v>
                </c:pt>
                <c:pt idx="117">
                  <c:v>860786.7869090422</c:v>
                </c:pt>
                <c:pt idx="118">
                  <c:v>1.09723715420021E6</c:v>
                </c:pt>
                <c:pt idx="119">
                  <c:v>654094.1038063092</c:v>
                </c:pt>
                <c:pt idx="120">
                  <c:v>746178.9973333653</c:v>
                </c:pt>
                <c:pt idx="121">
                  <c:v>874796.262544826</c:v>
                </c:pt>
                <c:pt idx="122">
                  <c:v>1.33654564229301E6</c:v>
                </c:pt>
                <c:pt idx="123">
                  <c:v>1.37769207449377E6</c:v>
                </c:pt>
                <c:pt idx="124">
                  <c:v>1.28452478247202E6</c:v>
                </c:pt>
                <c:pt idx="125">
                  <c:v>1.42940025661917E6</c:v>
                </c:pt>
                <c:pt idx="126">
                  <c:v>535577.5685189406</c:v>
                </c:pt>
                <c:pt idx="127">
                  <c:v>605019.6689047971</c:v>
                </c:pt>
                <c:pt idx="128">
                  <c:v>135217.6881649195</c:v>
                </c:pt>
                <c:pt idx="129">
                  <c:v>493734.966632195</c:v>
                </c:pt>
                <c:pt idx="130">
                  <c:v>497882.1599940747</c:v>
                </c:pt>
                <c:pt idx="131">
                  <c:v>380177.1365665127</c:v>
                </c:pt>
                <c:pt idx="132">
                  <c:v>400444.7837850206</c:v>
                </c:pt>
                <c:pt idx="133">
                  <c:v>523341.4528218271</c:v>
                </c:pt>
                <c:pt idx="134">
                  <c:v>680961.6354903385</c:v>
                </c:pt>
                <c:pt idx="135">
                  <c:v>126730.5146095112</c:v>
                </c:pt>
                <c:pt idx="136">
                  <c:v>109988.2767458466</c:v>
                </c:pt>
                <c:pt idx="137">
                  <c:v>155661.641047727</c:v>
                </c:pt>
                <c:pt idx="138">
                  <c:v>167561.0756769308</c:v>
                </c:pt>
                <c:pt idx="139">
                  <c:v>122306.9432877669</c:v>
                </c:pt>
                <c:pt idx="140">
                  <c:v>282262.9928721419</c:v>
                </c:pt>
                <c:pt idx="141">
                  <c:v>1.01890715553771E6</c:v>
                </c:pt>
                <c:pt idx="142">
                  <c:v>1.15021288907234E6</c:v>
                </c:pt>
                <c:pt idx="143">
                  <c:v>1.08295855788985E6</c:v>
                </c:pt>
                <c:pt idx="144">
                  <c:v>124292.207434361</c:v>
                </c:pt>
                <c:pt idx="145">
                  <c:v>206771.5913854181</c:v>
                </c:pt>
                <c:pt idx="146">
                  <c:v>307623.2886011243</c:v>
                </c:pt>
                <c:pt idx="147">
                  <c:v>1.42613334865115E6</c:v>
                </c:pt>
                <c:pt idx="148">
                  <c:v>1.38972488718501E6</c:v>
                </c:pt>
                <c:pt idx="149">
                  <c:v>767725.2235179617</c:v>
                </c:pt>
                <c:pt idx="150">
                  <c:v>614688.0789320129</c:v>
                </c:pt>
                <c:pt idx="151">
                  <c:v>983385.3403937621</c:v>
                </c:pt>
                <c:pt idx="152">
                  <c:v>973989.0772271757</c:v>
                </c:pt>
                <c:pt idx="153">
                  <c:v>951902.2798092</c:v>
                </c:pt>
                <c:pt idx="154">
                  <c:v>40716.65497361882</c:v>
                </c:pt>
                <c:pt idx="155">
                  <c:v>851882.008587982</c:v>
                </c:pt>
                <c:pt idx="156">
                  <c:v>1.10137822558969E6</c:v>
                </c:pt>
                <c:pt idx="157">
                  <c:v>899438.1242867088</c:v>
                </c:pt>
                <c:pt idx="158">
                  <c:v>554782.831694444</c:v>
                </c:pt>
                <c:pt idx="159">
                  <c:v>700234.872411224</c:v>
                </c:pt>
                <c:pt idx="160">
                  <c:v>771640.9035358864</c:v>
                </c:pt>
                <c:pt idx="161">
                  <c:v>977752.1691842173</c:v>
                </c:pt>
                <c:pt idx="162">
                  <c:v>1.25912075430413E6</c:v>
                </c:pt>
                <c:pt idx="163">
                  <c:v>329904.7025150504</c:v>
                </c:pt>
                <c:pt idx="164">
                  <c:v>183126.663619189</c:v>
                </c:pt>
                <c:pt idx="165">
                  <c:v>1.62251856038225E6</c:v>
                </c:pt>
                <c:pt idx="166">
                  <c:v>776552.1064732025</c:v>
                </c:pt>
                <c:pt idx="167">
                  <c:v>671083.2773044442</c:v>
                </c:pt>
                <c:pt idx="168">
                  <c:v>610615.9368377348</c:v>
                </c:pt>
                <c:pt idx="169">
                  <c:v>716284.2545277248</c:v>
                </c:pt>
                <c:pt idx="170">
                  <c:v>806202.4186893374</c:v>
                </c:pt>
                <c:pt idx="171">
                  <c:v>747312.0414439584</c:v>
                </c:pt>
                <c:pt idx="172">
                  <c:v>944232.258842558</c:v>
                </c:pt>
                <c:pt idx="173">
                  <c:v>965065.0577547543</c:v>
                </c:pt>
                <c:pt idx="174">
                  <c:v>941664.1247054983</c:v>
                </c:pt>
                <c:pt idx="175">
                  <c:v>900569.8987132191</c:v>
                </c:pt>
                <c:pt idx="176">
                  <c:v>1.11972195082553E6</c:v>
                </c:pt>
                <c:pt idx="177">
                  <c:v>1.16226560177328E6</c:v>
                </c:pt>
                <c:pt idx="178">
                  <c:v>916005.7736713493</c:v>
                </c:pt>
                <c:pt idx="179">
                  <c:v>746452.7737391785</c:v>
                </c:pt>
                <c:pt idx="180">
                  <c:v>721557.9097997833</c:v>
                </c:pt>
                <c:pt idx="181">
                  <c:v>699394.8940164988</c:v>
                </c:pt>
                <c:pt idx="182">
                  <c:v>736270.5067110093</c:v>
                </c:pt>
                <c:pt idx="183">
                  <c:v>940594.538904724</c:v>
                </c:pt>
                <c:pt idx="184">
                  <c:v>725216.3213076366</c:v>
                </c:pt>
                <c:pt idx="185">
                  <c:v>1.13217707640708E6</c:v>
                </c:pt>
                <c:pt idx="186">
                  <c:v>469726.455279421</c:v>
                </c:pt>
                <c:pt idx="187">
                  <c:v>456398.7874808223</c:v>
                </c:pt>
                <c:pt idx="188">
                  <c:v>517408.1418553863</c:v>
                </c:pt>
                <c:pt idx="189">
                  <c:v>423735.9259853908</c:v>
                </c:pt>
                <c:pt idx="190">
                  <c:v>341800.5162827266</c:v>
                </c:pt>
                <c:pt idx="191">
                  <c:v>354398.3380169978</c:v>
                </c:pt>
                <c:pt idx="192">
                  <c:v>347866.7982952726</c:v>
                </c:pt>
                <c:pt idx="193">
                  <c:v>1.16806078894887E6</c:v>
                </c:pt>
                <c:pt idx="194">
                  <c:v>1.07435508326479E6</c:v>
                </c:pt>
                <c:pt idx="195">
                  <c:v>349614.2381371444</c:v>
                </c:pt>
                <c:pt idx="196">
                  <c:v>234785.3775979664</c:v>
                </c:pt>
                <c:pt idx="197">
                  <c:v>348894.5666733565</c:v>
                </c:pt>
                <c:pt idx="198">
                  <c:v>486681.2746342896</c:v>
                </c:pt>
                <c:pt idx="199">
                  <c:v>1.0132045887856E6</c:v>
                </c:pt>
                <c:pt idx="200">
                  <c:v>1.2687887031885E6</c:v>
                </c:pt>
                <c:pt idx="201">
                  <c:v>1.40841202753539E6</c:v>
                </c:pt>
                <c:pt idx="202">
                  <c:v>918120.7832125783</c:v>
                </c:pt>
                <c:pt idx="203">
                  <c:v>1.12353825863221E6</c:v>
                </c:pt>
                <c:pt idx="204">
                  <c:v>882686.273610799</c:v>
                </c:pt>
                <c:pt idx="205">
                  <c:v>788156.091957822</c:v>
                </c:pt>
                <c:pt idx="206">
                  <c:v>1.36714618505936E6</c:v>
                </c:pt>
                <c:pt idx="207">
                  <c:v>1.33363379036256E6</c:v>
                </c:pt>
                <c:pt idx="208">
                  <c:v>1.16467206471467E6</c:v>
                </c:pt>
                <c:pt idx="209">
                  <c:v>136977.4017558712</c:v>
                </c:pt>
                <c:pt idx="210">
                  <c:v>1.32396291154889E6</c:v>
                </c:pt>
                <c:pt idx="211">
                  <c:v>843206.3363272938</c:v>
                </c:pt>
                <c:pt idx="212">
                  <c:v>434282.0641429553</c:v>
                </c:pt>
                <c:pt idx="213">
                  <c:v>1.0524065239857E6</c:v>
                </c:pt>
                <c:pt idx="214">
                  <c:v>924309.9070854096</c:v>
                </c:pt>
                <c:pt idx="215">
                  <c:v>978941.6567878774</c:v>
                </c:pt>
                <c:pt idx="216">
                  <c:v>478364.1288106485</c:v>
                </c:pt>
                <c:pt idx="217">
                  <c:v>736007.8315193887</c:v>
                </c:pt>
                <c:pt idx="218">
                  <c:v>354389.0951421472</c:v>
                </c:pt>
                <c:pt idx="219">
                  <c:v>893428.0006701364</c:v>
                </c:pt>
                <c:pt idx="220">
                  <c:v>495151.898876995</c:v>
                </c:pt>
                <c:pt idx="221">
                  <c:v>508622.5817361042</c:v>
                </c:pt>
                <c:pt idx="222">
                  <c:v>1.23898263969032E6</c:v>
                </c:pt>
                <c:pt idx="223">
                  <c:v>517211.525257178</c:v>
                </c:pt>
                <c:pt idx="224">
                  <c:v>167759.8721949901</c:v>
                </c:pt>
                <c:pt idx="225">
                  <c:v>234148.6454401934</c:v>
                </c:pt>
                <c:pt idx="226">
                  <c:v>918414.0295965892</c:v>
                </c:pt>
                <c:pt idx="227">
                  <c:v>1.01652530363945E6</c:v>
                </c:pt>
                <c:pt idx="228">
                  <c:v>626688.7343495631</c:v>
                </c:pt>
                <c:pt idx="229">
                  <c:v>517771.4053639053</c:v>
                </c:pt>
                <c:pt idx="230">
                  <c:v>140938.1871690321</c:v>
                </c:pt>
                <c:pt idx="231">
                  <c:v>370470.3702553081</c:v>
                </c:pt>
                <c:pt idx="232">
                  <c:v>213579.0131166454</c:v>
                </c:pt>
                <c:pt idx="233">
                  <c:v>79439.83693105228</c:v>
                </c:pt>
                <c:pt idx="234">
                  <c:v>82860.68761008212</c:v>
                </c:pt>
                <c:pt idx="235">
                  <c:v>1.42550162165814E6</c:v>
                </c:pt>
                <c:pt idx="236">
                  <c:v>1.77067648523381E6</c:v>
                </c:pt>
                <c:pt idx="237">
                  <c:v>918666.9968233874</c:v>
                </c:pt>
                <c:pt idx="238">
                  <c:v>777462.0370585971</c:v>
                </c:pt>
                <c:pt idx="239">
                  <c:v>671074.5008301485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997088"/>
        <c:axId val="-21995296"/>
      </c:scatterChart>
      <c:valAx>
        <c:axId val="-21997088"/>
        <c:scaling>
          <c:orientation val="minMax"/>
          <c:max val="2.0E6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995296"/>
        <c:crosses val="autoZero"/>
        <c:crossBetween val="midCat"/>
      </c:valAx>
      <c:valAx>
        <c:axId val="-21995296"/>
        <c:scaling>
          <c:orientation val="minMax"/>
          <c:max val="2.0E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997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0.78934</cdr:x>
      <cdr:y>0.11111</cdr:y>
    </cdr:from>
    <cdr:to>
      <cdr:x>0.86987</cdr:x>
      <cdr:y>0.24444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61967" y="762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の対応を、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角度ごとに調べました。左図に９０度ごとに積算した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の散布図、右図に角度ごとの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7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6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3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の方がより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6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先の計算は、</a:t>
            </a:r>
            <a:r>
              <a:rPr lang="en-US" altLang="ja-JP" dirty="0" smtClean="0"/>
              <a:t>mean cpRNFLT</a:t>
            </a:r>
            <a:r>
              <a:rPr lang="ja-JP" altLang="en-US" dirty="0" smtClean="0"/>
              <a:t>に対する角度であるので、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を</a:t>
            </a:r>
            <a:r>
              <a:rPr lang="en-US" altLang="ja-JP" dirty="0" smtClean="0"/>
              <a:t>clock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hour</a:t>
            </a:r>
            <a:r>
              <a:rPr lang="ja-JP" altLang="en-US" dirty="0" smtClean="0"/>
              <a:t>ごとに算出積算する方法で、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との対応を検討しました。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8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7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8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群間で平均等価球面度数のみ有意差はありませんでした★</a:t>
            </a:r>
            <a:endParaRPr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実際の解析法ですが、ハンフリーシータスタンダー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とOCTのオプティックディスクキューブを同日に行い、患者の年齢、視神経乳頭の面積、平均網膜神経線維層厚、視野の実測値、MD値、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年齢からＣＳＦＩを算出します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は上記より求められ、変数は、平均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</a:t>
            </a:r>
            <a:r>
              <a:rPr lang="ja-JP" altLang="en-US" dirty="0" smtClean="0"/>
              <a:t>＿</a:t>
            </a:r>
            <a:r>
              <a:rPr lang="en-US" altLang="ja-JP" dirty="0" smtClean="0"/>
              <a:t>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である。３６０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6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</a:t>
            </a:r>
            <a:r>
              <a:rPr lang="en-US" altLang="ja-JP" dirty="0" smtClean="0"/>
              <a:t>HFA vs</a:t>
            </a:r>
            <a:r>
              <a:rPr lang="en-US" dirty="0" smtClean="0"/>
              <a:t> 360 &amp; 180 degree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4630" y="5865744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94348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</a:t>
            </a:r>
            <a:r>
              <a:rPr lang="en-US" dirty="0"/>
              <a:t> </a:t>
            </a:r>
            <a:r>
              <a:rPr lang="en-US" dirty="0" smtClean="0"/>
              <a:t>degree is best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40" y="1833770"/>
            <a:ext cx="4253948" cy="31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1833770"/>
            <a:ext cx="4253948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788771" y="1946708"/>
            <a:ext cx="3895520" cy="1634475"/>
            <a:chOff x="4788771" y="1946708"/>
            <a:chExt cx="3895520" cy="16344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965" y="1996192"/>
              <a:ext cx="3722326" cy="158499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88771" y="1946708"/>
              <a:ext cx="733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24-2 </a:t>
              </a:r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2392875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2492" y="1586491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093029" y="1988457"/>
            <a:ext cx="0" cy="329474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959600" y="2102077"/>
            <a:ext cx="0" cy="329474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85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39" y="575732"/>
            <a:ext cx="6096672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 vs RGC_30-2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072911" y="1677966"/>
            <a:ext cx="1930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RGC30-2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91469" y="372945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72911" y="2700738"/>
            <a:ext cx="19060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42" y="379631"/>
            <a:ext cx="5994115" cy="6476487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MD30-2 vs MD10-2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1842" y="5095212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>
                <a:solidFill>
                  <a:srgbClr val="FF0000"/>
                </a:solidFill>
              </a:rPr>
              <a:t>まえとあわせるなら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X; MD10-2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Y; MD30-2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/>
              <a:t>MD10-2,MD30-2 vs </a:t>
            </a:r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95" y="1453220"/>
            <a:ext cx="4432589" cy="514249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GC_AVERAGEvsRGC10-2,RGC30-2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63048" y="2573065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06131" y="2597072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9417" y="635297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>
                <a:solidFill>
                  <a:srgbClr val="FF0000"/>
                </a:solidFill>
              </a:rPr>
              <a:t>GC_minimum</a:t>
            </a:r>
            <a:r>
              <a:rPr lang="ja-JP" altLang="en-US" dirty="0" smtClean="0">
                <a:solidFill>
                  <a:srgbClr val="FF0000"/>
                </a:solidFill>
              </a:rPr>
              <a:t>は？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HFA10-2</a:t>
            </a:r>
            <a:r>
              <a:rPr lang="ja-JP" altLang="en-US" dirty="0"/>
              <a:t>は</a:t>
            </a:r>
            <a:r>
              <a:rPr lang="en-US" dirty="0"/>
              <a:t>RGC</a:t>
            </a:r>
            <a:r>
              <a:rPr lang="ja-JP" altLang="en-US" dirty="0" smtClean="0"/>
              <a:t>推定にも有用</a:t>
            </a:r>
            <a:endParaRPr lang="en-US" altLang="ja-JP" dirty="0" smtClean="0"/>
          </a:p>
          <a:p>
            <a:r>
              <a:rPr lang="ja-JP" altLang="en-US" dirty="0" smtClean="0">
                <a:solidFill>
                  <a:srgbClr val="FF0000"/>
                </a:solidFill>
              </a:rPr>
              <a:t>今後</a:t>
            </a:r>
            <a:r>
              <a:rPr lang="en-US" altLang="ja-JP" dirty="0" smtClean="0">
                <a:solidFill>
                  <a:srgbClr val="FF0000"/>
                </a:solidFill>
              </a:rPr>
              <a:t>RGC displacement</a:t>
            </a:r>
            <a:r>
              <a:rPr lang="ja-JP" altLang="en-US" dirty="0" smtClean="0">
                <a:solidFill>
                  <a:srgbClr val="FF0000"/>
                </a:solidFill>
              </a:rPr>
              <a:t>も考慮して検討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286301" y="1957957"/>
            <a:ext cx="65713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黄斑の機能と構造の関係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15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緑内障診療において、２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02306" y="5770325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333333"/>
                </a:solidFill>
                <a:latin typeface="Arial" charset="0"/>
              </a:rPr>
              <a:t>3.4°, 5.6°, 6.8°, 8.3°, 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9.7</a:t>
            </a:r>
            <a:r>
              <a:rPr lang="it-IT" dirty="0">
                <a:solidFill>
                  <a:srgbClr val="333333"/>
                </a:solidFill>
                <a:latin typeface="Arial" charset="0"/>
              </a:rPr>
              <a:t>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31116" y="5770325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  <a:latin typeface="Arial" charset="0"/>
              </a:rPr>
              <a:t>Ecc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 = 1°, 3°, 5°, 7°, 9°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06153" y="5954991"/>
            <a:ext cx="445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1"/>
            <a:ext cx="4571998" cy="3428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Displaced test point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96644" y="1939943"/>
            <a:ext cx="4100614" cy="4161807"/>
            <a:chOff x="471386" y="1903930"/>
            <a:chExt cx="4100614" cy="41618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86" y="2456919"/>
              <a:ext cx="4100614" cy="36088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0148" y="1903930"/>
              <a:ext cx="2163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Drasdo</a:t>
              </a:r>
              <a:r>
                <a:rPr lang="en-US" dirty="0" smtClean="0"/>
                <a:t>-Turpin model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" y="2492932"/>
            <a:ext cx="4811758" cy="36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4" y="1397973"/>
            <a:ext cx="5416072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RGC</a:t>
            </a:r>
            <a:r>
              <a:rPr lang="en-US" altLang="ja-JP" dirty="0" smtClean="0"/>
              <a:t>_HFA</a:t>
            </a:r>
            <a:r>
              <a:rPr lang="en-US" dirty="0" smtClean="0"/>
              <a:t> vs. 360 or 180 degree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56193" y="5865744"/>
            <a:ext cx="337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 360 degree is good model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2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Displacement increased RGC count 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1690689"/>
            <a:ext cx="5820229" cy="4365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1814" y="6328228"/>
            <a:ext cx="136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ttest</a:t>
            </a:r>
            <a:r>
              <a:rPr lang="en-US" dirty="0" smtClean="0"/>
              <a:t> P&lt;0.01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2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 degree is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23" y="2438399"/>
            <a:ext cx="4281715" cy="3211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4281714" cy="3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66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06171" y="2202311"/>
            <a:ext cx="4209143" cy="4515191"/>
            <a:chOff x="2206171" y="1999115"/>
            <a:chExt cx="4209143" cy="4515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9" t="17702"/>
            <a:stretch/>
          </p:blipFill>
          <p:spPr>
            <a:xfrm>
              <a:off x="4049485" y="1999115"/>
              <a:ext cx="2365829" cy="45151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8537" r="65773" b="72415"/>
            <a:stretch/>
          </p:blipFill>
          <p:spPr>
            <a:xfrm>
              <a:off x="2206171" y="1999116"/>
              <a:ext cx="1453697" cy="104503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healthy subject</a:t>
            </a:r>
            <a:br>
              <a:rPr lang="en-US" dirty="0" smtClean="0"/>
            </a:br>
            <a:r>
              <a:rPr lang="en-US" dirty="0" smtClean="0"/>
              <a:t>RGC HFA </a:t>
            </a:r>
            <a:r>
              <a:rPr lang="en-US" dirty="0" err="1" smtClean="0"/>
              <a:t>displ</a:t>
            </a:r>
            <a:r>
              <a:rPr lang="en-US" dirty="0" smtClean="0"/>
              <a:t> </a:t>
            </a:r>
            <a:r>
              <a:rPr lang="ja-JP" altLang="en-US" dirty="0" smtClean="0"/>
              <a:t>≒</a:t>
            </a:r>
            <a:r>
              <a:rPr lang="en-US" altLang="ja-JP" dirty="0" smtClean="0"/>
              <a:t> OCT 180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9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11859"/>
            <a:ext cx="5135844" cy="30352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9601" y="6484185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2"/>
          <a:stretch/>
        </p:blipFill>
        <p:spPr>
          <a:xfrm>
            <a:off x="5288692" y="2397479"/>
            <a:ext cx="3855308" cy="26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cpRNFLT Clock hour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320124" cy="47400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93081" y="2915480"/>
            <a:ext cx="3792071" cy="2290512"/>
            <a:chOff x="5093081" y="2915480"/>
            <a:chExt cx="3792071" cy="2290512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9776833"/>
                </p:ext>
              </p:extLst>
            </p:nvPr>
          </p:nvGraphicFramePr>
          <p:xfrm>
            <a:off x="5093081" y="2915480"/>
            <a:ext cx="3792071" cy="22905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843884" y="291548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mtClean="0"/>
                <a:t>S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7929" y="483666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I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6289" y="3876070"/>
              <a:ext cx="296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4219" y="387607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/>
                <a:t>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70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714"/>
            <a:ext cx="4499429" cy="3374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6" y="1741714"/>
            <a:ext cx="4499429" cy="3374572"/>
          </a:xfrm>
          <a:prstGeom prst="rect">
            <a:avLst/>
          </a:prstGeom>
        </p:spPr>
      </p:pic>
      <p:pic>
        <p:nvPicPr>
          <p:cNvPr id="6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10" r="53227" b="16558"/>
          <a:stretch/>
        </p:blipFill>
        <p:spPr bwMode="auto">
          <a:xfrm>
            <a:off x="1814286" y="5167311"/>
            <a:ext cx="1059543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23" b="16558"/>
          <a:stretch/>
        </p:blipFill>
        <p:spPr bwMode="auto">
          <a:xfrm>
            <a:off x="6357257" y="5167311"/>
            <a:ext cx="1177444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6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cpRNFLT Clock hour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39" y="1455254"/>
            <a:ext cx="5263322" cy="3947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7245" y="5982356"/>
            <a:ext cx="36425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smtClean="0"/>
              <a:t>199 degree,  Clock </a:t>
            </a:r>
            <a:r>
              <a:rPr lang="en-US" altLang="ja-JP" dirty="0" smtClean="0"/>
              <a:t>hour; 6-12 o'clock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2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HFA24-2 test point and cpRNFLT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1877698" y="1995832"/>
            <a:ext cx="5388604" cy="46730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8777" y="6484185"/>
            <a:ext cx="198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Raza AS.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6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12013" r="3660" b="2789"/>
          <a:stretch/>
        </p:blipFill>
        <p:spPr>
          <a:xfrm>
            <a:off x="996180" y="1074932"/>
            <a:ext cx="5905500" cy="576925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91469" y="529373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R=0.89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 vs RGC_30-2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091469" y="4295384"/>
            <a:ext cx="1998752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RGC_10-2displaced</a:t>
            </a:r>
          </a:p>
          <a:p>
            <a:pPr lvl="0" algn="ctr">
              <a:defRPr/>
            </a:pPr>
            <a:r>
              <a:rPr kumimoji="1" lang="en-US" altLang="ja-JP" dirty="0" smtClean="0"/>
              <a:t>300912±138683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36.8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072911" y="1677966"/>
            <a:ext cx="1930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RGC30-2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91469" y="372945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72911" y="2700738"/>
            <a:ext cx="19060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105" y="1158426"/>
            <a:ext cx="5602728" cy="560272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R=0.88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RGC_10-2vsRGC_30-2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32255" y="6296334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29456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152735" y="3297266"/>
            <a:ext cx="1835494" cy="1392491"/>
            <a:chOff x="7018727" y="2666979"/>
            <a:chExt cx="1835494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479480±261081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6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403" y="1193950"/>
            <a:ext cx="5487367" cy="54873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R=0.90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64677" y="324754"/>
            <a:ext cx="851535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RGC_10-2displase vs 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87897" y="6255131"/>
            <a:ext cx="1868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RGC_10-2displase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92520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073339" y="3347180"/>
            <a:ext cx="1946367" cy="1392491"/>
            <a:chOff x="7018727" y="2666979"/>
            <a:chExt cx="1946367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946367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RGC_10-2displase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281353±145086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930602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7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308100"/>
            <a:ext cx="4673600" cy="53525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1308100"/>
            <a:ext cx="4610099" cy="5313225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365126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RGC_10-2displaced 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94859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R=0.75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04712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</a:t>
            </a:r>
          </a:p>
        </p:txBody>
      </p:sp>
      <p:sp>
        <p:nvSpPr>
          <p:cNvPr id="3" name="テキスト ボックス 2"/>
          <p:cNvSpPr txBox="1"/>
          <p:nvPr/>
        </p:nvSpPr>
        <p:spPr>
          <a:xfrm rot="-5400000">
            <a:off x="-819834" y="3679205"/>
            <a:ext cx="19987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61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90689"/>
            <a:ext cx="4559398" cy="483296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7" y="1690689"/>
            <a:ext cx="4387549" cy="486918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4751" y="5999001"/>
            <a:ext cx="16819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370997" y="3759594"/>
            <a:ext cx="9922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49354" y="6029275"/>
            <a:ext cx="12584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149881" y="3802114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52209" y="406212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R=0.74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35203" y="406212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R=0.87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2628972" y="4720162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8.73±8.84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269" y="4720162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7.52±7.20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1873" y="2065571"/>
            <a:ext cx="8293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Harwerth, Medeiros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ハンフリー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al,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8" y="1894098"/>
            <a:ext cx="4439104" cy="46099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345" y="1848255"/>
            <a:ext cx="4339243" cy="460997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3804" y="365126"/>
            <a:ext cx="8807796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RGC_10-2displase 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3367" y="5924423"/>
            <a:ext cx="23549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RGC_10-2displased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00195" y="2068677"/>
            <a:ext cx="2021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89464" y="383183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57723" y="5924423"/>
            <a:ext cx="2337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8430" y="383007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19531" y="478233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R=0.77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80427" y="47782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HFA10-2</a:t>
            </a:r>
            <a:r>
              <a:rPr lang="ja-JP" altLang="en-US" dirty="0"/>
              <a:t>は</a:t>
            </a:r>
            <a:r>
              <a:rPr lang="en-US" dirty="0"/>
              <a:t>RGC</a:t>
            </a:r>
            <a:r>
              <a:rPr lang="ja-JP" altLang="en-US" dirty="0" smtClean="0"/>
              <a:t>推定にも有用</a:t>
            </a:r>
            <a:endParaRPr lang="en-US" altLang="ja-JP" dirty="0" smtClean="0"/>
          </a:p>
          <a:p>
            <a:r>
              <a:rPr lang="en-US" altLang="ja-JP" dirty="0" smtClean="0"/>
              <a:t>RGC</a:t>
            </a:r>
            <a:r>
              <a:rPr lang="en-US" altLang="ja-JP" dirty="0"/>
              <a:t> 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RGC</a:t>
            </a:r>
            <a:r>
              <a:rPr lang="ja-JP" altLang="en-US" dirty="0" smtClean="0"/>
              <a:t>算出精度</a:t>
            </a:r>
            <a:r>
              <a:rPr lang="ja-JP" altLang="en-US" dirty="0"/>
              <a:t>を向上</a:t>
            </a:r>
            <a:r>
              <a:rPr lang="ja-JP" altLang="en-US" dirty="0" smtClean="0"/>
              <a:t>させる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2310149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97176"/>
              </p:ext>
            </p:extLst>
          </p:nvPr>
        </p:nvGraphicFramePr>
        <p:xfrm>
          <a:off x="1614709" y="3771900"/>
          <a:ext cx="6096000" cy="234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19305"/>
                <a:gridCol w="2044695"/>
              </a:tblGrid>
              <a:tr h="615307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HFA10-2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HFA30-2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-8.73±8.84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-7.52±7.2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RGC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 count, cells</a:t>
                      </a:r>
                      <a:endParaRPr lang="en-US" altLang="ja-JP" sz="1800" b="1" dirty="0" smtClean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479480±261081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782940±374713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21362"/>
              </p:ext>
            </p:extLst>
          </p:nvPr>
        </p:nvGraphicFramePr>
        <p:xfrm>
          <a:off x="1616529" y="4224201"/>
          <a:ext cx="6155871" cy="512717"/>
        </p:xfrm>
        <a:graphic>
          <a:graphicData uri="http://schemas.openxmlformats.org/drawingml/2006/table">
            <a:tbl>
              <a:tblPr/>
              <a:tblGrid>
                <a:gridCol w="6155871"/>
              </a:tblGrid>
              <a:tr h="512717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55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/>
          <p:nvPr>
            <p:extLst>
              <p:ext uri="{D42A27DB-BD31-4B8C-83A1-F6EECF244321}">
                <p14:modId xmlns:p14="http://schemas.microsoft.com/office/powerpoint/2010/main" val="1304194230"/>
              </p:ext>
            </p:extLst>
          </p:nvPr>
        </p:nvGraphicFramePr>
        <p:xfrm>
          <a:off x="2024741" y="1344748"/>
          <a:ext cx="5094515" cy="480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61259" y="795048"/>
            <a:ext cx="38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RGC_HFA10-2vsRGC_HFA30-2</a:t>
            </a:r>
            <a:endParaRPr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21531" y="453046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R=0.882</a:t>
            </a:r>
          </a:p>
        </p:txBody>
      </p:sp>
    </p:spTree>
    <p:extLst>
      <p:ext uri="{BB962C8B-B14F-4D97-AF65-F5344CB8AC3E}">
        <p14:creationId xmlns:p14="http://schemas.microsoft.com/office/powerpoint/2010/main" val="347359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920" y="637971"/>
            <a:ext cx="5426767" cy="542676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テキスト ボックス 3"/>
          <p:cNvSpPr txBox="1"/>
          <p:nvPr/>
        </p:nvSpPr>
        <p:spPr>
          <a:xfrm>
            <a:off x="2782389" y="5417514"/>
            <a:ext cx="73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POAG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46044" y="5417514"/>
            <a:ext cx="5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NTG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80186" y="541751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PPG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14329" y="54175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OHT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38624" y="637971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RGC_HFA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29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0495" y="6422408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4" y="2239616"/>
            <a:ext cx="3562860" cy="3844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7906" y="1690689"/>
            <a:ext cx="19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8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2642" y="1690689"/>
            <a:ext cx="212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10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2329831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843929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2051136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Analysis; conventional TP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944"/>
            <a:ext cx="9144000" cy="5651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8228" y="2532507"/>
            <a:ext cx="163012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Factor = 7</a:t>
            </a:r>
          </a:p>
          <a:p>
            <a:r>
              <a:rPr lang="en-US" dirty="0" smtClean="0"/>
              <a:t>Component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39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component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23399" y="2211196"/>
            <a:ext cx="9167399" cy="3335493"/>
            <a:chOff x="-23399" y="2975429"/>
            <a:chExt cx="9167399" cy="3335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7741" r="37569"/>
            <a:stretch/>
          </p:blipFill>
          <p:spPr>
            <a:xfrm>
              <a:off x="-23399" y="2975429"/>
              <a:ext cx="2860514" cy="2612463"/>
            </a:xfrm>
            <a:prstGeom prst="rect">
              <a:avLst/>
            </a:prstGeom>
            <a:ln w="28575">
              <a:solidFill>
                <a:srgbClr val="FF0100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7741" r="35714"/>
            <a:stretch/>
          </p:blipFill>
          <p:spPr>
            <a:xfrm>
              <a:off x="6198488" y="2975429"/>
              <a:ext cx="2945512" cy="2612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t="7741" r="37549"/>
            <a:stretch/>
          </p:blipFill>
          <p:spPr>
            <a:xfrm>
              <a:off x="3039473" y="2975429"/>
              <a:ext cx="2861452" cy="26124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75657" y="5849257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/>
                <a:t>5 </a:t>
              </a:r>
              <a:endParaRPr lang="en-US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1714" y="5849256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87771" y="5849255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436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46013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53414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13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2009年9月から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、慈恵医大附属病院眼科において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POAG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　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47289" y="4376014"/>
            <a:ext cx="723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5013"/>
              </p:ext>
            </p:extLst>
          </p:nvPr>
        </p:nvGraphicFramePr>
        <p:xfrm>
          <a:off x="2565132" y="1908403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712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10-2 test point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3336"/>
              </p:ext>
            </p:extLst>
          </p:nvPr>
        </p:nvGraphicFramePr>
        <p:xfrm>
          <a:off x="558264" y="1980975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795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5643" y="2621209"/>
            <a:ext cx="1807214" cy="26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1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Nakanishi et al. vs Ours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14" y="2315096"/>
            <a:ext cx="3355463" cy="3355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6786" y="2592180"/>
            <a:ext cx="1807214" cy="265888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51167"/>
              </p:ext>
            </p:extLst>
          </p:nvPr>
        </p:nvGraphicFramePr>
        <p:xfrm>
          <a:off x="3774577" y="2315096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84719" y="5989786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1446927776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600" dirty="0" smtClean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b="1" dirty="0"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測定、</a:t>
            </a:r>
            <a:r>
              <a:rPr lang="en-US" sz="2000" b="1" dirty="0" smtClean="0"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らの</a:t>
            </a:r>
            <a:r>
              <a:rPr lang="ja-JP" altLang="en-US" sz="2000" b="1" dirty="0">
                <a:latin typeface="+mn-ea"/>
                <a:cs typeface="Calibri"/>
                <a:sym typeface="Calibri"/>
              </a:rPr>
              <a:t>方法を用いて</a:t>
            </a:r>
            <a:r>
              <a:rPr lang="en-US" sz="2000" b="1" dirty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数</a:t>
            </a:r>
            <a:r>
              <a:rPr lang="en-US" sz="2000" b="1" dirty="0" smtClean="0">
                <a:latin typeface="+mn-ea"/>
                <a:cs typeface="Calibri"/>
                <a:sym typeface="Calibri"/>
              </a:rPr>
              <a:t>を算出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*</a:t>
            </a:r>
            <a:endParaRPr lang="en-US" sz="2000" b="1" dirty="0"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/>
              <a:t>方法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_HFA</a:t>
            </a:r>
            <a:endParaRPr lang="en-US" dirty="0"/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>
                <a:ea typeface="Calibri"/>
                <a:cs typeface="Calibri"/>
                <a:sym typeface="Calibri"/>
              </a:rPr>
              <a:t>_HFA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_OCT</a:t>
            </a:r>
            <a:endParaRPr lang="en-US" dirty="0"/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(−0.26*</a:t>
            </a:r>
            <a:r>
              <a:rPr lang="en-US" altLang="ja-JP" sz="2100" dirty="0">
                <a:solidFill>
                  <a:srgbClr val="FF0000"/>
                </a:solidFill>
                <a:latin typeface="Arial" panose="020B0604020202020204" pitchFamily="34" charset="0"/>
              </a:rPr>
              <a:t>macular TD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) 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19470</TotalTime>
  <Words>2105</Words>
  <Application>Microsoft Macintosh PowerPoint</Application>
  <PresentationFormat>On-screen Show (4:3)</PresentationFormat>
  <Paragraphs>819</Paragraphs>
  <Slides>53</Slides>
  <Notes>22</Notes>
  <HiddenSlides>9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Calibri</vt:lpstr>
      <vt:lpstr>Calibri Light</vt:lpstr>
      <vt:lpstr>Cambria Math</vt:lpstr>
      <vt:lpstr>Century</vt:lpstr>
      <vt:lpstr>Mangal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RGC_HFA</vt:lpstr>
      <vt:lpstr>RGC_OCT</vt:lpstr>
      <vt:lpstr>RGC HFA vs 360 &amp; 180 degree</vt:lpstr>
      <vt:lpstr>360 degree is best</vt:lpstr>
      <vt:lpstr>10-2測定点とcpRNFLTの対応 </vt:lpstr>
      <vt:lpstr>サブ解析</vt:lpstr>
      <vt:lpstr>What is affected?</vt:lpstr>
      <vt:lpstr>RGC_10-2 vs RGC_30-2</vt:lpstr>
      <vt:lpstr>MD30-2 vs MD10-2</vt:lpstr>
      <vt:lpstr>MD10-2,MD30-2 vs RGC_10-2</vt:lpstr>
      <vt:lpstr>GC_AVERAGEvsRGC10-2,RGC30-2</vt:lpstr>
      <vt:lpstr>Conclusion</vt:lpstr>
      <vt:lpstr>What is affected?</vt:lpstr>
      <vt:lpstr>RGC displacement</vt:lpstr>
      <vt:lpstr>RGC displacement</vt:lpstr>
      <vt:lpstr> </vt:lpstr>
      <vt:lpstr>Displaced test point</vt:lpstr>
      <vt:lpstr>RGC_HFA vs. 360 or 180 degree</vt:lpstr>
      <vt:lpstr>Displacement increased RGC count </vt:lpstr>
      <vt:lpstr>360 degree is best</vt:lpstr>
      <vt:lpstr>PowerPoint Presentation</vt:lpstr>
      <vt:lpstr>In healthy subject RGC HFA displ ≒ OCT 180</vt:lpstr>
      <vt:lpstr>Normal RNFLT</vt:lpstr>
      <vt:lpstr>cpRNFLT Clock hour</vt:lpstr>
      <vt:lpstr>PowerPoint Presentation</vt:lpstr>
      <vt:lpstr>cpRNFLT Clock hour</vt:lpstr>
      <vt:lpstr>HFA24-2 test point and cpRNFLT</vt:lpstr>
      <vt:lpstr>RGC_10-2 vs RGC_30-2</vt:lpstr>
      <vt:lpstr>RGC_10-2vsRGC_30-2</vt:lpstr>
      <vt:lpstr>RGC_10-2displase vs RGC_30-2</vt:lpstr>
      <vt:lpstr>RGC_10-2displaced vsMD10-2,MD30-2</vt:lpstr>
      <vt:lpstr>RGC_10-2vsMD10-2,MD30-2</vt:lpstr>
      <vt:lpstr>RGC_10-2displase vsMD10-2,MD30-2</vt:lpstr>
      <vt:lpstr>Conclusion</vt:lpstr>
      <vt:lpstr>サブ解析</vt:lpstr>
      <vt:lpstr>PowerPoint Presentation</vt:lpstr>
      <vt:lpstr>PowerPoint Presentation</vt:lpstr>
      <vt:lpstr>10-2測定点とcpRNFLTの対応 </vt:lpstr>
      <vt:lpstr>Factor Analysis; conventional TP </vt:lpstr>
      <vt:lpstr>Number of component</vt:lpstr>
      <vt:lpstr>10-2 test point</vt:lpstr>
      <vt:lpstr>10-2 test point</vt:lpstr>
      <vt:lpstr>Conventional 10-2 test point</vt:lpstr>
      <vt:lpstr>Inverted 10-2 test point</vt:lpstr>
      <vt:lpstr>PowerPoint Presentation</vt:lpstr>
      <vt:lpstr>10-2 Nakanishi et al. vs Ours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272</cp:revision>
  <dcterms:created xsi:type="dcterms:W3CDTF">2017-05-19T11:56:16Z</dcterms:created>
  <dcterms:modified xsi:type="dcterms:W3CDTF">2017-09-19T13:28:31Z</dcterms:modified>
</cp:coreProperties>
</file>